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1EA9-2183-40A4-A22D-A458CA3D1717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97A10-EC09-4BBC-B316-E318B9476A7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1EA9-2183-40A4-A22D-A458CA3D1717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97A10-EC09-4BBC-B316-E318B9476A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1EA9-2183-40A4-A22D-A458CA3D1717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97A10-EC09-4BBC-B316-E318B9476A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1EA9-2183-40A4-A22D-A458CA3D1717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97A10-EC09-4BBC-B316-E318B9476A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1EA9-2183-40A4-A22D-A458CA3D1717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97A10-EC09-4BBC-B316-E318B9476A7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1EA9-2183-40A4-A22D-A458CA3D1717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97A10-EC09-4BBC-B316-E318B9476A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1EA9-2183-40A4-A22D-A458CA3D1717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97A10-EC09-4BBC-B316-E318B9476A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1EA9-2183-40A4-A22D-A458CA3D1717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97A10-EC09-4BBC-B316-E318B9476A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1EA9-2183-40A4-A22D-A458CA3D1717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97A10-EC09-4BBC-B316-E318B9476A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1EA9-2183-40A4-A22D-A458CA3D1717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97A10-EC09-4BBC-B316-E318B9476A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1EA9-2183-40A4-A22D-A458CA3D1717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9F97A10-EC09-4BBC-B316-E318B9476A7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9EF1EA9-2183-40A4-A22D-A458CA3D1717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F97A10-EC09-4BBC-B316-E318B9476A7F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k-MK" dirty="0" smtClean="0"/>
              <a:t>Ликовен елемент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mk-MK" sz="6000" dirty="0" smtClean="0"/>
              <a:t>ФОРМА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k-MK" dirty="0" smtClean="0"/>
              <a:t>СТАТИЧНА ФОРМА</a:t>
            </a:r>
            <a:endParaRPr lang="en-US" dirty="0"/>
          </a:p>
        </p:txBody>
      </p:sp>
      <p:pic>
        <p:nvPicPr>
          <p:cNvPr id="6" name="Content Placeholder 5" descr="sel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2132856"/>
            <a:ext cx="6192688" cy="4176464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k-MK" dirty="0" smtClean="0"/>
              <a:t>СТАТИЧНА ФОРМА</a:t>
            </a:r>
            <a:endParaRPr lang="en-US" dirty="0"/>
          </a:p>
        </p:txBody>
      </p:sp>
      <p:pic>
        <p:nvPicPr>
          <p:cNvPr id="4" name="Content Placeholder 3" descr="televizor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91680" y="2204864"/>
            <a:ext cx="5616624" cy="381642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k-MK" dirty="0" smtClean="0"/>
              <a:t>ДИНАМИЧНА ФОРМА</a:t>
            </a:r>
            <a:endParaRPr lang="en-US" dirty="0"/>
          </a:p>
        </p:txBody>
      </p:sp>
      <p:pic>
        <p:nvPicPr>
          <p:cNvPr id="4" name="Content Placeholder 3" descr="dinamika det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2348880"/>
            <a:ext cx="5328592" cy="367240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k-MK" dirty="0" smtClean="0"/>
              <a:t>ДИНАМИЧНА ФОРМА</a:t>
            </a:r>
            <a:endParaRPr lang="en-US" dirty="0"/>
          </a:p>
        </p:txBody>
      </p:sp>
      <p:pic>
        <p:nvPicPr>
          <p:cNvPr id="4" name="Content Placeholder 3" descr="vet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79712" y="2204864"/>
            <a:ext cx="5040560" cy="410445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k-MK" dirty="0" smtClean="0"/>
              <a:t>СТАТИЧНА ФОРМА</a:t>
            </a:r>
            <a:endParaRPr lang="en-US" dirty="0"/>
          </a:p>
        </p:txBody>
      </p:sp>
      <p:pic>
        <p:nvPicPr>
          <p:cNvPr id="6" name="Content Placeholder 5" descr="pejsaz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45708" y="1935163"/>
            <a:ext cx="5852583" cy="438943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k-MK" dirty="0" smtClean="0"/>
              <a:t>ДИНАМИЧНА ФОРМА</a:t>
            </a:r>
            <a:endParaRPr lang="en-US" dirty="0"/>
          </a:p>
        </p:txBody>
      </p:sp>
      <p:pic>
        <p:nvPicPr>
          <p:cNvPr id="4" name="Content Placeholder 3" descr="avion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2204864"/>
            <a:ext cx="7056784" cy="3816424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mk-MK" dirty="0" smtClean="0"/>
              <a:t>ТРОДИМЕНЗИОНАЛНА ФОРМА</a:t>
            </a:r>
            <a:endParaRPr lang="en-US" dirty="0"/>
          </a:p>
        </p:txBody>
      </p:sp>
      <p:pic>
        <p:nvPicPr>
          <p:cNvPr id="4" name="Content Placeholder 3" descr="skulptura bi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2060848"/>
            <a:ext cx="6696744" cy="417646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mk-MK" dirty="0" smtClean="0"/>
              <a:t>ДВОДИМЕНЗИОНАЛНА ФОРМА</a:t>
            </a:r>
            <a:endParaRPr lang="en-US" dirty="0"/>
          </a:p>
        </p:txBody>
      </p:sp>
      <p:pic>
        <p:nvPicPr>
          <p:cNvPr id="4" name="Content Placeholder 3" descr="bik slik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79712" y="2060848"/>
            <a:ext cx="5184576" cy="432048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k-MK" dirty="0" smtClean="0"/>
              <a:t>ДИНАМИЧНА ФОРМА</a:t>
            </a:r>
            <a:endParaRPr lang="en-US" dirty="0"/>
          </a:p>
        </p:txBody>
      </p:sp>
      <p:pic>
        <p:nvPicPr>
          <p:cNvPr id="6" name="Content Placeholder 5" descr="branovi dinamik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63688" y="2132856"/>
            <a:ext cx="5616624" cy="374441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k-MK" dirty="0" smtClean="0"/>
              <a:t>СТАТИЧНА ФОРМА</a:t>
            </a:r>
            <a:endParaRPr lang="en-US" dirty="0"/>
          </a:p>
        </p:txBody>
      </p:sp>
      <p:pic>
        <p:nvPicPr>
          <p:cNvPr id="4" name="Content Placeholder 3" descr="jabolk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35696" y="2204864"/>
            <a:ext cx="5760640" cy="374441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k-MK" dirty="0" smtClean="0"/>
              <a:t>СТАТИЧНА ФОРМА</a:t>
            </a:r>
            <a:endParaRPr lang="en-US" dirty="0"/>
          </a:p>
        </p:txBody>
      </p:sp>
      <p:pic>
        <p:nvPicPr>
          <p:cNvPr id="4" name="Content Placeholder 3" descr="bab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79712" y="2132856"/>
            <a:ext cx="4824536" cy="4248471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k-MK" dirty="0" smtClean="0"/>
              <a:t>ДИНАМИЧНА ФОРМА</a:t>
            </a:r>
            <a:endParaRPr lang="en-US" dirty="0"/>
          </a:p>
        </p:txBody>
      </p:sp>
      <p:pic>
        <p:nvPicPr>
          <p:cNvPr id="6" name="Content Placeholder 5" descr="listov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7704" y="2276872"/>
            <a:ext cx="5616624" cy="388843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k-MK" dirty="0" smtClean="0"/>
              <a:t>СТАТИЧНА ФОРМА</a:t>
            </a:r>
            <a:endParaRPr lang="en-US" dirty="0"/>
          </a:p>
        </p:txBody>
      </p:sp>
      <p:pic>
        <p:nvPicPr>
          <p:cNvPr id="4" name="Content Placeholder 3" descr="papaga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35696" y="1988840"/>
            <a:ext cx="5112568" cy="410445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k-MK" dirty="0" smtClean="0"/>
              <a:t>ДИНАМИЧНА ФОРМА</a:t>
            </a:r>
            <a:endParaRPr lang="en-US" dirty="0"/>
          </a:p>
        </p:txBody>
      </p:sp>
      <p:pic>
        <p:nvPicPr>
          <p:cNvPr id="4" name="Content Placeholder 3" descr="ese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98164" y="1935163"/>
            <a:ext cx="6147671" cy="438943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</TotalTime>
  <Words>31</Words>
  <Application>Microsoft Office PowerPoint</Application>
  <PresentationFormat>On-screen Show (4:3)</PresentationFormat>
  <Paragraphs>16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Ликовен елемент</vt:lpstr>
      <vt:lpstr>ТРОДИМЕНЗИОНАЛНА ФОРМА</vt:lpstr>
      <vt:lpstr>ДВОДИМЕНЗИОНАЛНА ФОРМА</vt:lpstr>
      <vt:lpstr>ДИНАМИЧНА ФОРМА</vt:lpstr>
      <vt:lpstr>СТАТИЧНА ФОРМА</vt:lpstr>
      <vt:lpstr>СТАТИЧНА ФОРМА</vt:lpstr>
      <vt:lpstr>ДИНАМИЧНА ФОРМА</vt:lpstr>
      <vt:lpstr>СТАТИЧНА ФОРМА</vt:lpstr>
      <vt:lpstr>ДИНАМИЧНА ФОРМА</vt:lpstr>
      <vt:lpstr>СТАТИЧНА ФОРМА</vt:lpstr>
      <vt:lpstr>СТАТИЧНА ФОРМА</vt:lpstr>
      <vt:lpstr>ДИНАМИЧНА ФОРМА</vt:lpstr>
      <vt:lpstr>ДИНАМИЧНА ФОРМА</vt:lpstr>
      <vt:lpstr>СТАТИЧНА ФОРМА</vt:lpstr>
      <vt:lpstr>ДИНАМИЧНА ФОРМА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Ликовен елемент</dc:title>
  <dc:creator>TONI</dc:creator>
  <cp:lastModifiedBy>TONI</cp:lastModifiedBy>
  <cp:revision>3</cp:revision>
  <dcterms:created xsi:type="dcterms:W3CDTF">2012-12-04T09:33:48Z</dcterms:created>
  <dcterms:modified xsi:type="dcterms:W3CDTF">2012-12-04T09:59:37Z</dcterms:modified>
</cp:coreProperties>
</file>