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67FE9A-9B81-4EE5-ADD1-C886248CE06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04A224-159E-432D-A095-A4A40E3C287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Присвојни придавки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850064"/>
            <a:ext cx="8100392" cy="4027208"/>
          </a:xfrm>
        </p:spPr>
        <p:txBody>
          <a:bodyPr>
            <a:normAutofit fontScale="62500" lnSpcReduction="20000"/>
          </a:bodyPr>
          <a:lstStyle/>
          <a:p>
            <a:endParaRPr lang="mk-MK" dirty="0" smtClean="0"/>
          </a:p>
          <a:p>
            <a:pPr marL="360000"/>
            <a:r>
              <a:rPr lang="en-US" sz="5800" dirty="0" smtClean="0">
                <a:latin typeface="Tahoma" pitchFamily="34" charset="0"/>
                <a:cs typeface="Tahoma" pitchFamily="34" charset="0"/>
              </a:rPr>
              <a:t>1.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Најтопла 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е 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мајчината прегратка.</a:t>
            </a:r>
            <a:endParaRPr lang="en-US" sz="5800" dirty="0" smtClean="0">
              <a:latin typeface="Tahoma" pitchFamily="34" charset="0"/>
              <a:cs typeface="Tahoma" pitchFamily="34" charset="0"/>
            </a:endParaRPr>
          </a:p>
          <a:p>
            <a:pPr marL="360000"/>
            <a:r>
              <a:rPr lang="en-US" sz="5800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Се 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белеат планинските 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врв</a:t>
            </a:r>
            <a:r>
              <a:rPr lang="en-US" sz="58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ви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5800" dirty="0" smtClean="0">
              <a:latin typeface="Tahoma" pitchFamily="34" charset="0"/>
              <a:cs typeface="Tahoma" pitchFamily="34" charset="0"/>
            </a:endParaRPr>
          </a:p>
          <a:p>
            <a:pPr marL="360000"/>
            <a:r>
              <a:rPr lang="en-US" sz="5800" dirty="0" smtClean="0">
                <a:latin typeface="Tahoma" pitchFamily="34" charset="0"/>
                <a:cs typeface="Tahoma" pitchFamily="34" charset="0"/>
              </a:rPr>
              <a:t>3.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По 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градските улици има голема бучава.</a:t>
            </a:r>
            <a:endParaRPr lang="en-US" sz="5800" dirty="0" smtClean="0">
              <a:latin typeface="Tahoma" pitchFamily="34" charset="0"/>
              <a:cs typeface="Tahoma" pitchFamily="34" charset="0"/>
            </a:endParaRPr>
          </a:p>
          <a:p>
            <a:pPr marL="360000"/>
            <a:r>
              <a:rPr lang="en-US" sz="5800" dirty="0" smtClean="0">
                <a:latin typeface="Tahoma" pitchFamily="34" charset="0"/>
                <a:cs typeface="Tahoma" pitchFamily="34" charset="0"/>
              </a:rPr>
              <a:t>4.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Училишниот </a:t>
            </a:r>
            <a:r>
              <a:rPr lang="mk-MK" sz="5800" dirty="0" smtClean="0">
                <a:latin typeface="Tahoma" pitchFamily="34" charset="0"/>
                <a:cs typeface="Tahoma" pitchFamily="34" charset="0"/>
              </a:rPr>
              <a:t>двор е широк.</a:t>
            </a:r>
            <a:endParaRPr lang="en-US" sz="58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Присвојни придавки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mk-MK" sz="4400" dirty="0" smtClean="0"/>
          </a:p>
          <a:p>
            <a:pPr algn="ctr">
              <a:buNone/>
            </a:pPr>
            <a:r>
              <a:rPr lang="mk-MK" sz="4400" dirty="0" smtClean="0"/>
              <a:t>Придавките кои означуваат чие е нештото се викаат </a:t>
            </a:r>
          </a:p>
          <a:p>
            <a:pPr algn="ctr">
              <a:buNone/>
            </a:pPr>
            <a:r>
              <a:rPr lang="mk-MK" sz="4400" dirty="0" smtClean="0">
                <a:solidFill>
                  <a:srgbClr val="C00000"/>
                </a:solidFill>
              </a:rPr>
              <a:t>ПРИСВОЈНИ ПРИДАВКИ.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28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Присвојни придавки</vt:lpstr>
      <vt:lpstr>Присвојни придавки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Присвојни придавки</dc:title>
  <dc:creator>TONI</dc:creator>
  <cp:lastModifiedBy>TONI</cp:lastModifiedBy>
  <cp:revision>1</cp:revision>
  <dcterms:created xsi:type="dcterms:W3CDTF">2012-10-03T07:39:42Z</dcterms:created>
  <dcterms:modified xsi:type="dcterms:W3CDTF">2012-10-03T07:48:33Z</dcterms:modified>
</cp:coreProperties>
</file>